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ABC088-777E-1D45-A800-5656B6AF993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ABC088-777E-1D45-A800-5656B6AF993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ABC088-777E-1D45-A800-5656B6AF9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ABC088-777E-1D45-A800-5656B6AF993A}"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ABC088-777E-1D45-A800-5656B6AF993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ABC088-777E-1D45-A800-5656B6AF993A}"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ABC088-777E-1D45-A800-5656B6AF993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ABC088-777E-1D45-A800-5656B6AF993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CBA7E-2B09-8E46-A4D6-599E5929103E}" type="datetimeFigureOut">
              <a:rPr lang="en-US" smtClean="0"/>
              <a:t>10/18/15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ABC088-777E-1D45-A800-5656B6AF993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89CBA7E-2B09-8E46-A4D6-599E5929103E}" type="datetimeFigureOut">
              <a:rPr lang="en-US" smtClean="0"/>
              <a:t>10/18/15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AABC088-777E-1D45-A800-5656B6AF993A}"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Story of SJHS</a:t>
            </a:r>
            <a:endParaRPr lang="en-US" dirty="0"/>
          </a:p>
        </p:txBody>
      </p:sp>
      <p:sp>
        <p:nvSpPr>
          <p:cNvPr id="3" name="Subtitle 2"/>
          <p:cNvSpPr>
            <a:spLocks noGrp="1"/>
          </p:cNvSpPr>
          <p:nvPr>
            <p:ph type="subTitle" idx="1"/>
          </p:nvPr>
        </p:nvSpPr>
        <p:spPr/>
        <p:txBody>
          <a:bodyPr/>
          <a:lstStyle/>
          <a:p>
            <a:r>
              <a:rPr lang="en-US" dirty="0" smtClean="0"/>
              <a:t>By: Julia Jones</a:t>
            </a:r>
            <a:endParaRPr lang="en-US" dirty="0"/>
          </a:p>
        </p:txBody>
      </p:sp>
    </p:spTree>
    <p:extLst>
      <p:ext uri="{BB962C8B-B14F-4D97-AF65-F5344CB8AC3E}">
        <p14:creationId xmlns:p14="http://schemas.microsoft.com/office/powerpoint/2010/main" val="940331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1807.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 t="1" b="1"/>
          <a:stretch/>
        </p:blipFill>
        <p:spPr>
          <a:xfrm>
            <a:off x="0" y="0"/>
            <a:ext cx="9144000" cy="6858000"/>
          </a:xfrm>
        </p:spPr>
      </p:pic>
    </p:spTree>
    <p:extLst>
      <p:ext uri="{BB962C8B-B14F-4D97-AF65-F5344CB8AC3E}">
        <p14:creationId xmlns:p14="http://schemas.microsoft.com/office/powerpoint/2010/main" val="29674639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	In this photo, it reads, “</a:t>
            </a:r>
            <a:r>
              <a:rPr lang="en-US" sz="3200" b="1" dirty="0" smtClean="0"/>
              <a:t>Welcome to St. Joseph High School</a:t>
            </a:r>
            <a:r>
              <a:rPr lang="en-US" sz="3200" dirty="0" smtClean="0"/>
              <a:t>”, showing how welcoming our school is to newcomers and guests in our school. </a:t>
            </a:r>
            <a:endParaRPr lang="en-US" sz="3200" dirty="0"/>
          </a:p>
        </p:txBody>
      </p:sp>
    </p:spTree>
    <p:extLst>
      <p:ext uri="{BB962C8B-B14F-4D97-AF65-F5344CB8AC3E}">
        <p14:creationId xmlns:p14="http://schemas.microsoft.com/office/powerpoint/2010/main" val="16827579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698213.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 t="1" b="1"/>
          <a:stretch/>
        </p:blipFill>
        <p:spPr>
          <a:xfrm>
            <a:off x="0" y="0"/>
            <a:ext cx="9144000" cy="6858000"/>
          </a:xfrm>
        </p:spPr>
      </p:pic>
    </p:spTree>
    <p:extLst>
      <p:ext uri="{BB962C8B-B14F-4D97-AF65-F5344CB8AC3E}">
        <p14:creationId xmlns:p14="http://schemas.microsoft.com/office/powerpoint/2010/main" val="8825031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	The decorated lockers shows our pride &amp; school spirit throughout the hallways.</a:t>
            </a:r>
            <a:endParaRPr lang="en-US" sz="3200" dirty="0"/>
          </a:p>
        </p:txBody>
      </p:sp>
    </p:spTree>
    <p:extLst>
      <p:ext uri="{BB962C8B-B14F-4D97-AF65-F5344CB8AC3E}">
        <p14:creationId xmlns:p14="http://schemas.microsoft.com/office/powerpoint/2010/main" val="39602728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84275.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 t="1" b="1"/>
          <a:stretch/>
        </p:blipFill>
        <p:spPr>
          <a:xfrm>
            <a:off x="0" y="0"/>
            <a:ext cx="9144000" cy="6858000"/>
          </a:xfrm>
        </p:spPr>
      </p:pic>
    </p:spTree>
    <p:extLst>
      <p:ext uri="{BB962C8B-B14F-4D97-AF65-F5344CB8AC3E}">
        <p14:creationId xmlns:p14="http://schemas.microsoft.com/office/powerpoint/2010/main" val="42195421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	A picture of students in Chemistry class always learning something new and exciting. As well as every other class. </a:t>
            </a:r>
            <a:endParaRPr lang="en-US" sz="3200" dirty="0"/>
          </a:p>
        </p:txBody>
      </p:sp>
    </p:spTree>
    <p:extLst>
      <p:ext uri="{BB962C8B-B14F-4D97-AF65-F5344CB8AC3E}">
        <p14:creationId xmlns:p14="http://schemas.microsoft.com/office/powerpoint/2010/main" val="5542261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563953.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 t="1" b="1"/>
          <a:stretch/>
        </p:blipFill>
        <p:spPr>
          <a:xfrm>
            <a:off x="0" y="0"/>
            <a:ext cx="9144000" cy="6858000"/>
          </a:xfrm>
        </p:spPr>
      </p:pic>
    </p:spTree>
    <p:extLst>
      <p:ext uri="{BB962C8B-B14F-4D97-AF65-F5344CB8AC3E}">
        <p14:creationId xmlns:p14="http://schemas.microsoft.com/office/powerpoint/2010/main" val="30635904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	This is a photo of one of classrooms that are used for any science classes. Many fun projects, experiments, and labs go on in these rooms. </a:t>
            </a:r>
            <a:endParaRPr lang="en-US" sz="3200" dirty="0"/>
          </a:p>
        </p:txBody>
      </p:sp>
    </p:spTree>
    <p:extLst>
      <p:ext uri="{BB962C8B-B14F-4D97-AF65-F5344CB8AC3E}">
        <p14:creationId xmlns:p14="http://schemas.microsoft.com/office/powerpoint/2010/main" val="42713110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98751.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 t="1" b="1"/>
          <a:stretch/>
        </p:blipFill>
        <p:spPr>
          <a:xfrm>
            <a:off x="0" y="0"/>
            <a:ext cx="9144000" cy="6858000"/>
          </a:xfrm>
        </p:spPr>
      </p:pic>
    </p:spTree>
    <p:extLst>
      <p:ext uri="{BB962C8B-B14F-4D97-AF65-F5344CB8AC3E}">
        <p14:creationId xmlns:p14="http://schemas.microsoft.com/office/powerpoint/2010/main" val="11230291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	These trophies symbolize how well our sports programs are. Each sport represents St. Joseph in a good way which shows our hard work and dedication.</a:t>
            </a:r>
            <a:endParaRPr lang="en-US" sz="3200" dirty="0"/>
          </a:p>
        </p:txBody>
      </p:sp>
    </p:spTree>
    <p:extLst>
      <p:ext uri="{BB962C8B-B14F-4D97-AF65-F5344CB8AC3E}">
        <p14:creationId xmlns:p14="http://schemas.microsoft.com/office/powerpoint/2010/main" val="1671823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8802196.jp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p:spPr>
      </p:pic>
    </p:spTree>
    <p:extLst>
      <p:ext uri="{BB962C8B-B14F-4D97-AF65-F5344CB8AC3E}">
        <p14:creationId xmlns:p14="http://schemas.microsoft.com/office/powerpoint/2010/main" val="24653380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702464.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 t="1" b="1"/>
          <a:stretch/>
        </p:blipFill>
        <p:spPr>
          <a:xfrm>
            <a:off x="0" y="0"/>
            <a:ext cx="9144000" cy="6858000"/>
          </a:xfrm>
        </p:spPr>
      </p:pic>
    </p:spTree>
    <p:extLst>
      <p:ext uri="{BB962C8B-B14F-4D97-AF65-F5344CB8AC3E}">
        <p14:creationId xmlns:p14="http://schemas.microsoft.com/office/powerpoint/2010/main" val="3655835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3443" y="3379839"/>
            <a:ext cx="6858000" cy="2387648"/>
          </a:xfrm>
        </p:spPr>
        <p:txBody>
          <a:bodyPr>
            <a:normAutofit/>
          </a:bodyPr>
          <a:lstStyle/>
          <a:p>
            <a:r>
              <a:rPr lang="en-US" sz="3200" dirty="0" smtClean="0"/>
              <a:t>	Lastly, the banner held in our gym is also very old. This banner tells that it was a gift from the class of 1998. It represents our mascot, The Wildcat.</a:t>
            </a:r>
            <a:endParaRPr lang="en-US" sz="3200" dirty="0"/>
          </a:p>
        </p:txBody>
      </p:sp>
    </p:spTree>
    <p:extLst>
      <p:ext uri="{BB962C8B-B14F-4D97-AF65-F5344CB8AC3E}">
        <p14:creationId xmlns:p14="http://schemas.microsoft.com/office/powerpoint/2010/main" val="14191610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r>
              <a:rPr lang="en-US" sz="3200" dirty="0" smtClean="0"/>
              <a:t>In this photo, I had taken a picture of not only part of St. Joseph High School grounds, but particularly of the St. Joseph banner that reads, “</a:t>
            </a:r>
            <a:r>
              <a:rPr lang="en-US" sz="3200" b="1" dirty="0" smtClean="0"/>
              <a:t>St. Joseph High School </a:t>
            </a:r>
            <a:r>
              <a:rPr lang="en-US" sz="3200" i="1" dirty="0" smtClean="0"/>
              <a:t>A Catholic Tradition of Excellence”</a:t>
            </a:r>
            <a:r>
              <a:rPr lang="en-US" sz="3200" dirty="0" smtClean="0"/>
              <a:t>. These banners show what St. Joseph is all about.</a:t>
            </a:r>
            <a:endParaRPr lang="en-US" dirty="0"/>
          </a:p>
        </p:txBody>
      </p:sp>
    </p:spTree>
    <p:extLst>
      <p:ext uri="{BB962C8B-B14F-4D97-AF65-F5344CB8AC3E}">
        <p14:creationId xmlns:p14="http://schemas.microsoft.com/office/powerpoint/2010/main" val="4217460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9281404.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 r="-1" b="1"/>
          <a:stretch/>
        </p:blipFill>
        <p:spPr>
          <a:xfrm>
            <a:off x="0" y="0"/>
            <a:ext cx="9144000" cy="6858000"/>
          </a:xfrm>
        </p:spPr>
      </p:pic>
    </p:spTree>
    <p:extLst>
      <p:ext uri="{BB962C8B-B14F-4D97-AF65-F5344CB8AC3E}">
        <p14:creationId xmlns:p14="http://schemas.microsoft.com/office/powerpoint/2010/main" val="21091132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r>
              <a:rPr lang="en-US" sz="3200" dirty="0" smtClean="0"/>
              <a:t>In this next photo, I felt this picture showed importance because it not only stands for our football teams practice field, but also for all the other sports that put their hard work and dedication into the sports that each individual plays for St. Joseph. </a:t>
            </a:r>
            <a:endParaRPr lang="en-US" sz="3200" dirty="0"/>
          </a:p>
        </p:txBody>
      </p:sp>
    </p:spTree>
    <p:extLst>
      <p:ext uri="{BB962C8B-B14F-4D97-AF65-F5344CB8AC3E}">
        <p14:creationId xmlns:p14="http://schemas.microsoft.com/office/powerpoint/2010/main" val="6149002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9041840.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537"/>
          <a:stretch/>
        </p:blipFill>
        <p:spPr>
          <a:xfrm>
            <a:off x="0" y="-353961"/>
            <a:ext cx="9143999" cy="7211962"/>
          </a:xfrm>
        </p:spPr>
      </p:pic>
    </p:spTree>
    <p:extLst>
      <p:ext uri="{BB962C8B-B14F-4D97-AF65-F5344CB8AC3E}">
        <p14:creationId xmlns:p14="http://schemas.microsoft.com/office/powerpoint/2010/main" val="5452543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799"/>
            <a:ext cx="7543800" cy="4519513"/>
          </a:xfrm>
        </p:spPr>
        <p:txBody>
          <a:bodyPr>
            <a:normAutofit lnSpcReduction="10000"/>
          </a:bodyPr>
          <a:lstStyle/>
          <a:p>
            <a:pPr marL="0" indent="0">
              <a:buNone/>
            </a:pPr>
            <a:r>
              <a:rPr lang="en-US" sz="3200" dirty="0" smtClean="0"/>
              <a:t>	</a:t>
            </a:r>
          </a:p>
          <a:p>
            <a:pPr marL="0" indent="0">
              <a:buNone/>
            </a:pPr>
            <a:r>
              <a:rPr lang="en-US" sz="3200" dirty="0"/>
              <a:t>	</a:t>
            </a:r>
            <a:r>
              <a:rPr lang="en-US" sz="3200" dirty="0" smtClean="0"/>
              <a:t>This photo taken is of the Red Brick Building. This building has different classrooms inside that consists of guidance, religion classes, and other activities. Because this building is so old, it shows great importance and an impact on our school throughout the many teachers and students that have taught and studied in here.</a:t>
            </a:r>
            <a:endParaRPr lang="en-US" sz="3200" dirty="0"/>
          </a:p>
        </p:txBody>
      </p:sp>
    </p:spTree>
    <p:extLst>
      <p:ext uri="{BB962C8B-B14F-4D97-AF65-F5344CB8AC3E}">
        <p14:creationId xmlns:p14="http://schemas.microsoft.com/office/powerpoint/2010/main" val="21565967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3263565.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 t="1" b="1"/>
          <a:stretch/>
        </p:blipFill>
        <p:spPr>
          <a:xfrm>
            <a:off x="0" y="0"/>
            <a:ext cx="9144000" cy="6858000"/>
          </a:xfrm>
        </p:spPr>
      </p:pic>
    </p:spTree>
    <p:extLst>
      <p:ext uri="{BB962C8B-B14F-4D97-AF65-F5344CB8AC3E}">
        <p14:creationId xmlns:p14="http://schemas.microsoft.com/office/powerpoint/2010/main" val="26380606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	This is a photo taken of two students. This picture really shows how St. Joseph High School students interact and display the Catholic faith taught here. </a:t>
            </a:r>
            <a:endParaRPr lang="en-US" sz="3200" dirty="0"/>
          </a:p>
        </p:txBody>
      </p:sp>
    </p:spTree>
    <p:extLst>
      <p:ext uri="{BB962C8B-B14F-4D97-AF65-F5344CB8AC3E}">
        <p14:creationId xmlns:p14="http://schemas.microsoft.com/office/powerpoint/2010/main" val="19716329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69</TotalTime>
  <Words>7</Words>
  <Application>Microsoft Macintosh PowerPoint</Application>
  <PresentationFormat>On-screen Show (4:3)</PresentationFormat>
  <Paragraphs>13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NewsPrint</vt:lpstr>
      <vt:lpstr>Story of SJHS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Jones</dc:creator>
  <cp:lastModifiedBy>Julia Jones</cp:lastModifiedBy>
  <cp:revision>7</cp:revision>
  <dcterms:created xsi:type="dcterms:W3CDTF">2015-10-19T01:34:30Z</dcterms:created>
  <dcterms:modified xsi:type="dcterms:W3CDTF">2015-10-19T02:43:46Z</dcterms:modified>
</cp:coreProperties>
</file>